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6" r:id="rId2"/>
    <p:sldId id="259" r:id="rId3"/>
    <p:sldId id="264" r:id="rId4"/>
    <p:sldId id="263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41" autoAdjust="0"/>
    <p:restoredTop sz="54768" autoAdjust="0"/>
  </p:normalViewPr>
  <p:slideViewPr>
    <p:cSldViewPr snapToGrid="0">
      <p:cViewPr varScale="1">
        <p:scale>
          <a:sx n="53" d="100"/>
          <a:sy n="53" d="100"/>
        </p:scale>
        <p:origin x="2146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jpeg>
</file>

<file path=ppt/media/image6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1D2785-40AA-463E-A15E-B91E30D0085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955CD-31E0-44BC-82E7-0ABCEC3ED7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8015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igDY8lP2Q8M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CA" dirty="0"/>
              <a:t>Hello, I am preparing this video about myself to earn 2% bonus for my COMP229 Web Application Development course in Centennial College.</a:t>
            </a:r>
          </a:p>
          <a:p>
            <a:endParaRPr lang="en-CA" dirty="0"/>
          </a:p>
          <a:p>
            <a:r>
              <a:rPr lang="en-CA" b="0" i="0" u="none" strike="noStrike">
                <a:effectLst/>
                <a:latin typeface="Roboto" panose="02000000000000000000" pitchFamily="2" charset="0"/>
                <a:hlinkClick r:id="rId3"/>
              </a:rPr>
              <a:t>https://youtu.be/igDY8lP2Q8M</a:t>
            </a:r>
            <a:endParaRPr lang="en-CA" b="0" i="0" u="none" strike="noStrike">
              <a:effectLst/>
              <a:latin typeface="Roboto" panose="02000000000000000000" pitchFamily="2" charset="0"/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955CD-31E0-44BC-82E7-0ABCEC3ED727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9297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My name is Yujuan Shen.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come from China.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have completed my Bachelor degree study in Telecommunication in China,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Then, completed my Master degree study in Computer Networks  in Ryerson University in Toronto.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have worked for telecommunication companies (namely Guangdong Telecom and Allstream) as a planner and engineer, constructing the networks and facilities, such as the mobile telephone networks, and Advanced Intelligence Networks, etc.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Since year 2010, I have worked as a general manager in a small tourism company, until the covid pandemic broke out in 2020.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pandemic has changed our life.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Having fun and doing business online has now become part of everybody’s routine.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enroll in the program in the hope that I can follow this trend and not fall behind.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While waiting for the recovery of the tourism industry, I hope I can help to move things online as much as possible for the small tourism business.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955CD-31E0-44BC-82E7-0ABCEC3ED727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0504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am not working on any specific project.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hope or I dream I can build a web site for a tourism company, showing guests all the beautiful sceneries and delicious foods. I would like to hear about the feedbacks from the guests as well.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Once I know how to create a website, I would like to create a website for a youth hockey team, so that the team members and fans can share their game or training videos and chatting there. I am a hockey fan.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955CD-31E0-44BC-82E7-0ABCEC3ED727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7424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In the future, I will go back to Tourism.</a:t>
            </a:r>
          </a:p>
          <a:p>
            <a:r>
              <a:rPr lang="en-CA" dirty="0"/>
              <a:t>The industry experienced a hard hit by the covid pandemic. </a:t>
            </a:r>
          </a:p>
          <a:p>
            <a:r>
              <a:rPr lang="en-CA" dirty="0"/>
              <a:t>It’s too early to say when the industry will bounce back, considering the covid is still a concern at this moment.</a:t>
            </a:r>
          </a:p>
          <a:p>
            <a:r>
              <a:rPr lang="en-CA" dirty="0"/>
              <a:t>However, going online is something we can do and be sure for the future. </a:t>
            </a:r>
          </a:p>
          <a:p>
            <a:r>
              <a:rPr lang="en-CA" dirty="0"/>
              <a:t>More interactions and transactions between customers, tour agencies and tour operators will happen online.</a:t>
            </a:r>
          </a:p>
          <a:p>
            <a:r>
              <a:rPr lang="en-CA" dirty="0"/>
              <a:t>I will see what I can learn from this program, then apply the knowledge and skills into reality.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9955CD-31E0-44BC-82E7-0ABCEC3ED727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7941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168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0605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9331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6116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9798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3710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6318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9691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3961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5078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0767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6359D-60DD-4304-AFA9-3E7A6C69400E}" type="datetimeFigureOut">
              <a:rPr lang="en-CA" smtClean="0"/>
              <a:t>2022-09-10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1435F-1C6B-47CF-8119-545CCC0889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5134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4.mp4"/><Relationship Id="rId7" Type="http://schemas.openxmlformats.org/officeDocument/2006/relationships/image" Target="../media/image6.png"/><Relationship Id="rId2" Type="http://schemas.microsoft.com/office/2007/relationships/media" Target="../media/media4.mp4"/><Relationship Id="rId1" Type="http://schemas.openxmlformats.org/officeDocument/2006/relationships/tags" Target="../tags/tag1.xml"/><Relationship Id="rId6" Type="http://schemas.openxmlformats.org/officeDocument/2006/relationships/image" Target="../media/image5.jpe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28283-7369-4EEC-B745-EF9D445EE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1459472"/>
          </a:xfrm>
        </p:spPr>
        <p:txBody>
          <a:bodyPr/>
          <a:lstStyle/>
          <a:p>
            <a:r>
              <a:rPr lang="en-US" dirty="0"/>
              <a:t>Personal Demo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414DA4-0969-4AE9-AA21-CCA7826721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429000"/>
            <a:ext cx="6781800" cy="2487706"/>
          </a:xfrm>
        </p:spPr>
        <p:txBody>
          <a:bodyPr>
            <a:normAutofit/>
          </a:bodyPr>
          <a:lstStyle/>
          <a:p>
            <a:pPr algn="r"/>
            <a:r>
              <a:rPr lang="en-US" sz="2800" dirty="0"/>
              <a:t>COMP 229 Web App Dev</a:t>
            </a:r>
          </a:p>
          <a:p>
            <a:pPr algn="r"/>
            <a:r>
              <a:rPr lang="en-US" sz="2800" dirty="0"/>
              <a:t>Yujuan Shen</a:t>
            </a:r>
          </a:p>
          <a:p>
            <a:pPr algn="r"/>
            <a:r>
              <a:rPr lang="en-US" sz="2800" dirty="0"/>
              <a:t>Student ID: 301232437</a:t>
            </a:r>
          </a:p>
          <a:p>
            <a:pPr algn="r"/>
            <a:r>
              <a:rPr lang="en-CA" sz="2800" dirty="0"/>
              <a:t>Sep 10, 2022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8CD2BA-9BEC-1F32-DAD1-DB055B33B5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125" y="0"/>
            <a:ext cx="1285875" cy="1552575"/>
          </a:xfrm>
          <a:prstGeom prst="rect">
            <a:avLst/>
          </a:prstGeom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22870E0D-7EFB-6539-71CF-A6558AE30C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58000" y="5572125"/>
            <a:ext cx="2285999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1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95"/>
    </mc:Choice>
    <mc:Fallback xmlns="">
      <p:transition spd="slow" advTm="15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ADA62-2CBD-4AEA-8851-04678CE47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CDF62-F9B0-42FD-9F21-9F9B5418B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486274"/>
          </a:xfrm>
        </p:spPr>
        <p:txBody>
          <a:bodyPr/>
          <a:lstStyle/>
          <a:p>
            <a:r>
              <a:rPr lang="en-US" dirty="0"/>
              <a:t>Name: Yujuan Shen</a:t>
            </a:r>
          </a:p>
          <a:p>
            <a:r>
              <a:rPr lang="en-US" dirty="0"/>
              <a:t>Education: BSc in Telecommunication (China)</a:t>
            </a:r>
          </a:p>
          <a:p>
            <a:pPr marL="1828800" lvl="4" indent="0">
              <a:buNone/>
            </a:pPr>
            <a:r>
              <a:rPr lang="en-US" sz="2800" dirty="0"/>
              <a:t>MEng in Computer Networks (Ryerson)</a:t>
            </a:r>
          </a:p>
          <a:p>
            <a:r>
              <a:rPr lang="en-US" dirty="0"/>
              <a:t>Experience:</a:t>
            </a:r>
          </a:p>
          <a:p>
            <a:pPr marL="0" indent="0">
              <a:buNone/>
            </a:pPr>
            <a:r>
              <a:rPr lang="en-US" dirty="0"/>
              <a:t> 	Planning and Engineering in Telecom networks</a:t>
            </a:r>
          </a:p>
          <a:p>
            <a:pPr marL="0" indent="0">
              <a:buNone/>
            </a:pPr>
            <a:r>
              <a:rPr lang="en-US" dirty="0"/>
              <a:t>	Tourism small business management</a:t>
            </a:r>
          </a:p>
          <a:p>
            <a:r>
              <a:rPr lang="en-US" dirty="0"/>
              <a:t>Why enroll in this program</a:t>
            </a:r>
          </a:p>
          <a:p>
            <a:pPr marL="0" indent="0">
              <a:buNone/>
            </a:pPr>
            <a:r>
              <a:rPr lang="en-US" dirty="0"/>
              <a:t>	Help a tourism small business go online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5E955717-F886-85F4-D675-252EBAE714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58000" y="5572125"/>
            <a:ext cx="2285999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30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81515">
        <p15:prstTrans prst="peelOff"/>
      </p:transition>
    </mc:Choice>
    <mc:Fallback xmlns="">
      <p:transition spd="slow" advTm="815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ADA62-2CBD-4AEA-8851-04678CE47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Projects &amp; Interests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CDF62-F9B0-42FD-9F21-9F9B5418B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39240"/>
            <a:ext cx="7886700" cy="4637723"/>
          </a:xfrm>
        </p:spPr>
        <p:txBody>
          <a:bodyPr/>
          <a:lstStyle/>
          <a:p>
            <a:r>
              <a:rPr lang="en-CA" dirty="0"/>
              <a:t>A web site for a tourism company</a:t>
            </a:r>
          </a:p>
          <a:p>
            <a:pPr marL="0" indent="0">
              <a:buNone/>
            </a:pPr>
            <a:r>
              <a:rPr lang="en-CA" sz="2800" dirty="0"/>
              <a:t>	Exhibiting sceneries, routes</a:t>
            </a:r>
          </a:p>
          <a:p>
            <a:pPr marL="0" indent="0">
              <a:buNone/>
            </a:pPr>
            <a:r>
              <a:rPr lang="en-CA" dirty="0"/>
              <a:t>	Exhibiting hotels, restaurants</a:t>
            </a:r>
          </a:p>
          <a:p>
            <a:pPr marL="0" indent="0">
              <a:buNone/>
            </a:pPr>
            <a:r>
              <a:rPr lang="en-CA" sz="2800" dirty="0"/>
              <a:t>	Intake </a:t>
            </a:r>
            <a:r>
              <a:rPr lang="en-CA" dirty="0"/>
              <a:t>inquiries and feedbacks</a:t>
            </a:r>
            <a:r>
              <a:rPr lang="en-CA" sz="2800" dirty="0"/>
              <a:t> </a:t>
            </a:r>
          </a:p>
          <a:p>
            <a:r>
              <a:rPr lang="en-CA" dirty="0"/>
              <a:t>A web site for a hockey team</a:t>
            </a:r>
          </a:p>
          <a:p>
            <a:pPr marL="0" indent="0">
              <a:buNone/>
            </a:pPr>
            <a:r>
              <a:rPr lang="en-CA" dirty="0"/>
              <a:t>	Exhibiting hockey game videos</a:t>
            </a:r>
          </a:p>
          <a:p>
            <a:pPr marL="0" indent="0">
              <a:buNone/>
            </a:pPr>
            <a:r>
              <a:rPr lang="en-CA" dirty="0"/>
              <a:t>	Running a BBS for teammates and fans</a:t>
            </a:r>
          </a:p>
          <a:p>
            <a:pPr marL="0" indent="0">
              <a:buNone/>
            </a:pPr>
            <a:r>
              <a:rPr lang="en-CA" dirty="0"/>
              <a:t> </a:t>
            </a:r>
          </a:p>
          <a:p>
            <a:endParaRPr lang="en-CA" dirty="0"/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330AA386-23E6-E8B9-20BA-BC780AF8AA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58000" y="5572125"/>
            <a:ext cx="2285999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8919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2351">
        <p15:prstTrans prst="peelOff"/>
      </p:transition>
    </mc:Choice>
    <mc:Fallback xmlns="">
      <p:transition spd="slow" advTm="423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7F9F-B288-48EF-8692-3A7D33157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53453"/>
            <a:ext cx="78866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Future</a:t>
            </a:r>
          </a:p>
        </p:txBody>
      </p:sp>
      <p:pic>
        <p:nvPicPr>
          <p:cNvPr id="4" name="Picture 3" descr="Yellow and blue symbols">
            <a:extLst>
              <a:ext uri="{FF2B5EF4-FFF2-40B4-BE49-F238E27FC236}">
                <a16:creationId xmlns:a16="http://schemas.microsoft.com/office/drawing/2014/main" id="{E2D537EE-0423-4132-82C6-0BC47C99FB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1" y="2331820"/>
            <a:ext cx="4639732" cy="3549394"/>
          </a:xfrm>
          <a:prstGeom prst="rect">
            <a:avLst/>
          </a:prstGeom>
        </p:spPr>
      </p:pic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8736D38C-4E82-9999-A761-5254A070EC0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58000" y="5572125"/>
            <a:ext cx="2285999" cy="12858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9872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350"/>
    </mc:Choice>
    <mc:Fallback xmlns="">
      <p:transition spd="slow" advTm="50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5" presetClass="entr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1269</TotalTime>
  <Words>515</Words>
  <Application>Microsoft Office PowerPoint</Application>
  <PresentationFormat>On-screen Show (4:3)</PresentationFormat>
  <Paragraphs>53</Paragraphs>
  <Slides>4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Roboto</vt:lpstr>
      <vt:lpstr>Office Theme</vt:lpstr>
      <vt:lpstr>Personal Demo</vt:lpstr>
      <vt:lpstr>About Me</vt:lpstr>
      <vt:lpstr>Projects &amp; Interests</vt:lpstr>
      <vt:lpstr>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Misrepresentation</dc:title>
  <dc:creator>Yujuan Shen</dc:creator>
  <cp:lastModifiedBy>Yujuan Shen</cp:lastModifiedBy>
  <cp:revision>63</cp:revision>
  <dcterms:created xsi:type="dcterms:W3CDTF">2021-11-28T16:16:00Z</dcterms:created>
  <dcterms:modified xsi:type="dcterms:W3CDTF">2022-09-10T23:55:37Z</dcterms:modified>
</cp:coreProperties>
</file>

<file path=docProps/thumbnail.jpeg>
</file>